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4" d="100"/>
          <a:sy n="204" d="100"/>
        </p:scale>
        <p:origin x="-2184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25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8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46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9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59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55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5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99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BE409-79D7-F245-8A43-FFA5AA83D2CA}" type="datetimeFigureOut">
              <a:rPr lang="nl-NL" smtClean="0"/>
              <a:t>25-11-14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99E6-B528-3341-8246-FE89A72F9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66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arker Felt"/>
              </a:defRPr>
            </a:lvl1pPr>
          </a:lstStyle>
          <a:p>
            <a:fld id="{DAEBE409-79D7-F245-8A43-FFA5AA83D2CA}" type="datetimeFigureOut">
              <a:rPr lang="nl-NL" smtClean="0"/>
              <a:pPr/>
              <a:t>25-11-14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arker Felt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arker Felt"/>
              </a:defRPr>
            </a:lvl1pPr>
          </a:lstStyle>
          <a:p>
            <a:fld id="{805A99E6-B528-3341-8246-FE89A72F9D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152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Marker Fe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arker Fe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arker Fe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arker Fe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arker Fe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arker Fe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ikje </a:t>
            </a:r>
            <a:r>
              <a:rPr lang="nl-NL" dirty="0" smtClean="0"/>
              <a:t>memory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485900" y="3600451"/>
            <a:ext cx="6934200" cy="253213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verwijder deze dia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print deze voorstelling uit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kies zelf of welke versie je neemt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 </a:t>
            </a:r>
            <a:r>
              <a:rPr lang="nl-NL" dirty="0" smtClean="0"/>
              <a:t>knip de vakjes uit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speel het spel</a:t>
            </a:r>
            <a:endParaRPr lang="nl-NL" dirty="0"/>
          </a:p>
        </p:txBody>
      </p:sp>
      <p:pic>
        <p:nvPicPr>
          <p:cNvPr id="5" name="Afbeelding 4" descr="ikje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943" y="417042"/>
            <a:ext cx="3735265" cy="2010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11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70313"/>
              </p:ext>
            </p:extLst>
          </p:nvPr>
        </p:nvGraphicFramePr>
        <p:xfrm>
          <a:off x="-2" y="-1"/>
          <a:ext cx="9906001" cy="6894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5143"/>
                <a:gridCol w="1415143"/>
                <a:gridCol w="1415143"/>
                <a:gridCol w="1415143"/>
                <a:gridCol w="1415143"/>
                <a:gridCol w="1415143"/>
                <a:gridCol w="1415143"/>
              </a:tblGrid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Marker Felt"/>
                          <a:cs typeface="Marker Felt"/>
                        </a:rPr>
                        <a:t>I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Marker Felt"/>
                          <a:cs typeface="Marker Felt"/>
                        </a:rPr>
                        <a:t>K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3"/>
                          </a:solidFill>
                          <a:latin typeface="Marker Felt"/>
                          <a:cs typeface="Marker Felt"/>
                        </a:rPr>
                        <a:t>J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4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</a:p>
                    <a:p>
                      <a:pPr algn="ctr"/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Marker Felt"/>
                          <a:cs typeface="Marker Felt"/>
                        </a:rPr>
                        <a:t>d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3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4"/>
                          </a:solidFill>
                          <a:latin typeface="Marker Felt"/>
                          <a:cs typeface="Marker Felt"/>
                        </a:rPr>
                        <a:t>l</a:t>
                      </a:r>
                      <a:endParaRPr lang="nl-NL" sz="4800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Marker Felt"/>
                          <a:cs typeface="Marker Felt"/>
                        </a:rPr>
                        <a:t>I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Marker Felt"/>
                          <a:cs typeface="Marker Felt"/>
                        </a:rPr>
                        <a:t>K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3"/>
                          </a:solidFill>
                          <a:latin typeface="Marker Felt"/>
                          <a:cs typeface="Marker Felt"/>
                        </a:rPr>
                        <a:t>J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4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</a:p>
                    <a:p>
                      <a:pPr algn="ctr"/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Marker Felt"/>
                          <a:cs typeface="Marker Felt"/>
                        </a:rPr>
                        <a:t>d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3"/>
                          </a:solidFill>
                          <a:latin typeface="Marker Felt"/>
                          <a:cs typeface="Marker Felt"/>
                        </a:rPr>
                        <a:t>e</a:t>
                      </a:r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4"/>
                          </a:solidFill>
                          <a:latin typeface="Marker Felt"/>
                          <a:cs typeface="Marker Felt"/>
                        </a:rPr>
                        <a:t>l</a:t>
                      </a:r>
                      <a:endParaRPr lang="nl-NL" sz="5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4"/>
                        </a:solidFill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edel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edel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9853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elke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dag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een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lach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elke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dag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een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lach</a:t>
                      </a:r>
                    </a:p>
                    <a:p>
                      <a:pPr algn="ctr"/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Lachebekje 4"/>
          <p:cNvSpPr/>
          <p:nvPr/>
        </p:nvSpPr>
        <p:spPr>
          <a:xfrm>
            <a:off x="1472989" y="1882929"/>
            <a:ext cx="1256650" cy="1206844"/>
          </a:xfrm>
          <a:prstGeom prst="smileyFace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Lachebekje 6"/>
          <p:cNvSpPr/>
          <p:nvPr/>
        </p:nvSpPr>
        <p:spPr>
          <a:xfrm>
            <a:off x="96285" y="259816"/>
            <a:ext cx="1256650" cy="1206844"/>
          </a:xfrm>
          <a:prstGeom prst="smileyFace">
            <a:avLst/>
          </a:prstGeom>
          <a:solidFill>
            <a:schemeClr val="accent1"/>
          </a:solidFill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Lachebekje 7"/>
          <p:cNvSpPr/>
          <p:nvPr/>
        </p:nvSpPr>
        <p:spPr>
          <a:xfrm>
            <a:off x="1472989" y="259816"/>
            <a:ext cx="1256650" cy="1206844"/>
          </a:xfrm>
          <a:prstGeom prst="smileyFace">
            <a:avLst/>
          </a:prstGeom>
          <a:solidFill>
            <a:srgbClr val="FF00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Lachebekje 8"/>
          <p:cNvSpPr/>
          <p:nvPr/>
        </p:nvSpPr>
        <p:spPr>
          <a:xfrm>
            <a:off x="7143041" y="259816"/>
            <a:ext cx="1256650" cy="1206844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Lachebekje 9"/>
          <p:cNvSpPr/>
          <p:nvPr/>
        </p:nvSpPr>
        <p:spPr>
          <a:xfrm>
            <a:off x="5722107" y="259816"/>
            <a:ext cx="1256650" cy="1206844"/>
          </a:xfrm>
          <a:prstGeom prst="smileyFac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Lachebekje 10"/>
          <p:cNvSpPr/>
          <p:nvPr/>
        </p:nvSpPr>
        <p:spPr>
          <a:xfrm>
            <a:off x="4342622" y="259816"/>
            <a:ext cx="1256650" cy="1206844"/>
          </a:xfrm>
          <a:prstGeom prst="smileyFac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Lachebekje 11"/>
          <p:cNvSpPr/>
          <p:nvPr/>
        </p:nvSpPr>
        <p:spPr>
          <a:xfrm>
            <a:off x="2956063" y="259816"/>
            <a:ext cx="1256650" cy="1206844"/>
          </a:xfrm>
          <a:prstGeom prst="smileyFac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/>
          <p:cNvSpPr/>
          <p:nvPr/>
        </p:nvSpPr>
        <p:spPr>
          <a:xfrm>
            <a:off x="8603393" y="2035329"/>
            <a:ext cx="1256650" cy="1206844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Lachebekje 14"/>
          <p:cNvSpPr/>
          <p:nvPr/>
        </p:nvSpPr>
        <p:spPr>
          <a:xfrm>
            <a:off x="8603393" y="259816"/>
            <a:ext cx="1256650" cy="1206844"/>
          </a:xfrm>
          <a:prstGeom prst="smileyFac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Lachebekje 16"/>
          <p:cNvSpPr/>
          <p:nvPr/>
        </p:nvSpPr>
        <p:spPr>
          <a:xfrm>
            <a:off x="7143041" y="2035329"/>
            <a:ext cx="1256650" cy="1206844"/>
          </a:xfrm>
          <a:prstGeom prst="smileyFace">
            <a:avLst/>
          </a:prstGeom>
          <a:gradFill flip="none" rotWithShape="1">
            <a:gsLst>
              <a:gs pos="50000">
                <a:schemeClr val="accent5"/>
              </a:gs>
              <a:gs pos="0">
                <a:schemeClr val="accent1"/>
              </a:gs>
              <a:gs pos="33000">
                <a:schemeClr val="accent2"/>
              </a:gs>
              <a:gs pos="66000">
                <a:schemeClr val="accent3"/>
              </a:gs>
              <a:gs pos="100000">
                <a:schemeClr val="accent4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achebekje 17"/>
          <p:cNvSpPr/>
          <p:nvPr/>
        </p:nvSpPr>
        <p:spPr>
          <a:xfrm>
            <a:off x="5722107" y="2035329"/>
            <a:ext cx="1256650" cy="1206844"/>
          </a:xfrm>
          <a:prstGeom prst="smileyFace">
            <a:avLst/>
          </a:prstGeom>
          <a:gradFill flip="none" rotWithShape="1">
            <a:gsLst>
              <a:gs pos="50000">
                <a:schemeClr val="accent5"/>
              </a:gs>
              <a:gs pos="0">
                <a:schemeClr val="accent1"/>
              </a:gs>
              <a:gs pos="33000">
                <a:schemeClr val="accent2"/>
              </a:gs>
              <a:gs pos="100000">
                <a:schemeClr val="accent4"/>
              </a:gs>
              <a:gs pos="66000">
                <a:schemeClr val="accent3"/>
              </a:gs>
            </a:gsLst>
            <a:lin ang="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5-puntige ster 32"/>
          <p:cNvSpPr/>
          <p:nvPr/>
        </p:nvSpPr>
        <p:spPr>
          <a:xfrm>
            <a:off x="43577" y="3666731"/>
            <a:ext cx="1261329" cy="1213943"/>
          </a:xfrm>
          <a:prstGeom prst="star5">
            <a:avLst/>
          </a:prstGeom>
          <a:solidFill>
            <a:schemeClr val="accent5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5-puntige ster 33"/>
          <p:cNvSpPr/>
          <p:nvPr/>
        </p:nvSpPr>
        <p:spPr>
          <a:xfrm>
            <a:off x="1472989" y="3666731"/>
            <a:ext cx="1261329" cy="1213943"/>
          </a:xfrm>
          <a:prstGeom prst="star5">
            <a:avLst/>
          </a:prstGeom>
          <a:solidFill>
            <a:schemeClr val="accent5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5" name="Afbeelding 3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1466660"/>
            <a:ext cx="311229" cy="224298"/>
          </a:xfrm>
          <a:prstGeom prst="rect">
            <a:avLst/>
          </a:prstGeom>
        </p:spPr>
      </p:pic>
      <p:pic>
        <p:nvPicPr>
          <p:cNvPr id="36" name="Afbeelding 3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4911799"/>
            <a:ext cx="311229" cy="224298"/>
          </a:xfrm>
          <a:prstGeom prst="rect">
            <a:avLst/>
          </a:prstGeom>
        </p:spPr>
      </p:pic>
      <p:pic>
        <p:nvPicPr>
          <p:cNvPr id="37" name="Afbeelding 3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4911799"/>
            <a:ext cx="311229" cy="224298"/>
          </a:xfrm>
          <a:prstGeom prst="rect">
            <a:avLst/>
          </a:prstGeom>
        </p:spPr>
      </p:pic>
      <p:pic>
        <p:nvPicPr>
          <p:cNvPr id="38" name="Afbeelding 3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41" y="3167374"/>
            <a:ext cx="311229" cy="224298"/>
          </a:xfrm>
          <a:prstGeom prst="rect">
            <a:avLst/>
          </a:prstGeom>
        </p:spPr>
      </p:pic>
      <p:pic>
        <p:nvPicPr>
          <p:cNvPr id="39" name="Afbeelding 3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3167374"/>
            <a:ext cx="311229" cy="224298"/>
          </a:xfrm>
          <a:prstGeom prst="rect">
            <a:avLst/>
          </a:prstGeom>
        </p:spPr>
      </p:pic>
      <p:pic>
        <p:nvPicPr>
          <p:cNvPr id="40" name="Afbeelding 39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83" y="3167374"/>
            <a:ext cx="311229" cy="224298"/>
          </a:xfrm>
          <a:prstGeom prst="rect">
            <a:avLst/>
          </a:prstGeom>
        </p:spPr>
      </p:pic>
      <p:pic>
        <p:nvPicPr>
          <p:cNvPr id="41" name="Afbeelding 40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3167374"/>
            <a:ext cx="311229" cy="224298"/>
          </a:xfrm>
          <a:prstGeom prst="rect">
            <a:avLst/>
          </a:prstGeom>
        </p:spPr>
      </p:pic>
      <p:pic>
        <p:nvPicPr>
          <p:cNvPr id="42" name="Afbeelding 4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1466660"/>
            <a:ext cx="311229" cy="224298"/>
          </a:xfrm>
          <a:prstGeom prst="rect">
            <a:avLst/>
          </a:prstGeom>
        </p:spPr>
      </p:pic>
      <p:pic>
        <p:nvPicPr>
          <p:cNvPr id="43" name="Afbeelding 4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1466660"/>
            <a:ext cx="311229" cy="224298"/>
          </a:xfrm>
          <a:prstGeom prst="rect">
            <a:avLst/>
          </a:prstGeom>
        </p:spPr>
      </p:pic>
      <p:pic>
        <p:nvPicPr>
          <p:cNvPr id="44" name="Afbeelding 4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043" y="1466660"/>
            <a:ext cx="311229" cy="224298"/>
          </a:xfrm>
          <a:prstGeom prst="rect">
            <a:avLst/>
          </a:prstGeom>
        </p:spPr>
      </p:pic>
      <p:pic>
        <p:nvPicPr>
          <p:cNvPr id="45" name="Afbeelding 4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1466660"/>
            <a:ext cx="311229" cy="224298"/>
          </a:xfrm>
          <a:prstGeom prst="rect">
            <a:avLst/>
          </a:prstGeom>
        </p:spPr>
      </p:pic>
      <p:pic>
        <p:nvPicPr>
          <p:cNvPr id="46" name="Afbeelding 4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1466660"/>
            <a:ext cx="311229" cy="224298"/>
          </a:xfrm>
          <a:prstGeom prst="rect">
            <a:avLst/>
          </a:prstGeom>
        </p:spPr>
      </p:pic>
      <p:pic>
        <p:nvPicPr>
          <p:cNvPr id="47" name="Afbeelding 4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870" y="1466660"/>
            <a:ext cx="311229" cy="224298"/>
          </a:xfrm>
          <a:prstGeom prst="rect">
            <a:avLst/>
          </a:prstGeom>
        </p:spPr>
      </p:pic>
      <p:pic>
        <p:nvPicPr>
          <p:cNvPr id="48" name="Afbeelding 4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870" y="6633702"/>
            <a:ext cx="311229" cy="224298"/>
          </a:xfrm>
          <a:prstGeom prst="rect">
            <a:avLst/>
          </a:prstGeom>
        </p:spPr>
      </p:pic>
      <p:pic>
        <p:nvPicPr>
          <p:cNvPr id="49" name="Afbeelding 4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414" y="4880674"/>
            <a:ext cx="311229" cy="224298"/>
          </a:xfrm>
          <a:prstGeom prst="rect">
            <a:avLst/>
          </a:prstGeom>
        </p:spPr>
      </p:pic>
      <p:pic>
        <p:nvPicPr>
          <p:cNvPr id="50" name="Afbeelding 49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4880674"/>
            <a:ext cx="311229" cy="224298"/>
          </a:xfrm>
          <a:prstGeom prst="rect">
            <a:avLst/>
          </a:prstGeom>
        </p:spPr>
      </p:pic>
      <p:pic>
        <p:nvPicPr>
          <p:cNvPr id="51" name="Afbeelding 50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4911799"/>
            <a:ext cx="311229" cy="224298"/>
          </a:xfrm>
          <a:prstGeom prst="rect">
            <a:avLst/>
          </a:prstGeom>
        </p:spPr>
      </p:pic>
      <p:pic>
        <p:nvPicPr>
          <p:cNvPr id="52" name="Afbeelding 5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83" y="4911799"/>
            <a:ext cx="311229" cy="224298"/>
          </a:xfrm>
          <a:prstGeom prst="rect">
            <a:avLst/>
          </a:prstGeom>
        </p:spPr>
      </p:pic>
      <p:pic>
        <p:nvPicPr>
          <p:cNvPr id="53" name="Afbeelding 5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4911799"/>
            <a:ext cx="311229" cy="224298"/>
          </a:xfrm>
          <a:prstGeom prst="rect">
            <a:avLst/>
          </a:prstGeom>
        </p:spPr>
      </p:pic>
      <p:pic>
        <p:nvPicPr>
          <p:cNvPr id="54" name="Afbeelding 5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3167374"/>
            <a:ext cx="311229" cy="224298"/>
          </a:xfrm>
          <a:prstGeom prst="rect">
            <a:avLst/>
          </a:prstGeom>
        </p:spPr>
      </p:pic>
      <p:pic>
        <p:nvPicPr>
          <p:cNvPr id="55" name="Afbeelding 5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115" y="6627477"/>
            <a:ext cx="311229" cy="224298"/>
          </a:xfrm>
          <a:prstGeom prst="rect">
            <a:avLst/>
          </a:prstGeom>
        </p:spPr>
      </p:pic>
      <p:pic>
        <p:nvPicPr>
          <p:cNvPr id="56" name="Afbeelding 5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65" y="6633702"/>
            <a:ext cx="311229" cy="224298"/>
          </a:xfrm>
          <a:prstGeom prst="rect">
            <a:avLst/>
          </a:prstGeom>
        </p:spPr>
      </p:pic>
      <p:pic>
        <p:nvPicPr>
          <p:cNvPr id="57" name="Afbeelding 5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34" y="6633702"/>
            <a:ext cx="311229" cy="224298"/>
          </a:xfrm>
          <a:prstGeom prst="rect">
            <a:avLst/>
          </a:prstGeom>
        </p:spPr>
      </p:pic>
      <p:pic>
        <p:nvPicPr>
          <p:cNvPr id="58" name="Afbeelding 5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189" y="3167374"/>
            <a:ext cx="311229" cy="224298"/>
          </a:xfrm>
          <a:prstGeom prst="rect">
            <a:avLst/>
          </a:prstGeom>
        </p:spPr>
      </p:pic>
      <p:pic>
        <p:nvPicPr>
          <p:cNvPr id="59" name="Afbeelding 5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3167374"/>
            <a:ext cx="311229" cy="224298"/>
          </a:xfrm>
          <a:prstGeom prst="rect">
            <a:avLst/>
          </a:prstGeom>
        </p:spPr>
      </p:pic>
      <p:pic>
        <p:nvPicPr>
          <p:cNvPr id="62" name="Afbeelding 6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6627477"/>
            <a:ext cx="311229" cy="224298"/>
          </a:xfrm>
          <a:prstGeom prst="rect">
            <a:avLst/>
          </a:prstGeom>
        </p:spPr>
      </p:pic>
      <p:pic>
        <p:nvPicPr>
          <p:cNvPr id="63" name="Afbeelding 6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47" y="6633702"/>
            <a:ext cx="311229" cy="224298"/>
          </a:xfrm>
          <a:prstGeom prst="rect">
            <a:avLst/>
          </a:prstGeom>
        </p:spPr>
      </p:pic>
      <p:pic>
        <p:nvPicPr>
          <p:cNvPr id="64" name="Afbeelding 6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6627477"/>
            <a:ext cx="311229" cy="224298"/>
          </a:xfrm>
          <a:prstGeom prst="rect">
            <a:avLst/>
          </a:prstGeom>
        </p:spPr>
      </p:pic>
      <p:sp>
        <p:nvSpPr>
          <p:cNvPr id="65" name="Lachebekje 64"/>
          <p:cNvSpPr/>
          <p:nvPr/>
        </p:nvSpPr>
        <p:spPr>
          <a:xfrm>
            <a:off x="96285" y="1882929"/>
            <a:ext cx="1256650" cy="1206844"/>
          </a:xfrm>
          <a:prstGeom prst="smileyFace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44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141196"/>
              </p:ext>
            </p:extLst>
          </p:nvPr>
        </p:nvGraphicFramePr>
        <p:xfrm>
          <a:off x="-2" y="-1"/>
          <a:ext cx="9906001" cy="6894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5143"/>
                <a:gridCol w="1415143"/>
                <a:gridCol w="1415143"/>
                <a:gridCol w="1415143"/>
                <a:gridCol w="1415143"/>
                <a:gridCol w="1415143"/>
                <a:gridCol w="1415143"/>
              </a:tblGrid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  <a:latin typeface="Marker Felt"/>
                          <a:cs typeface="Marker Felt"/>
                        </a:rPr>
                        <a:t>IKJE</a:t>
                      </a:r>
                    </a:p>
                    <a:p>
                      <a:pPr algn="ctr"/>
                      <a:r>
                        <a:rPr lang="nl-NL" sz="4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FF"/>
                          </a:solidFill>
                          <a:latin typeface="Marker Felt"/>
                          <a:cs typeface="Marker Felt"/>
                        </a:rPr>
                        <a:t>edel</a:t>
                      </a:r>
                      <a:endParaRPr lang="nl-NL" sz="4800" dirty="0">
                        <a:solidFill>
                          <a:srgbClr val="FFFFFF"/>
                        </a:solidFill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FF"/>
                          </a:solidFill>
                          <a:latin typeface="Marker Felt"/>
                          <a:cs typeface="Marker Felt"/>
                        </a:rPr>
                        <a:t>IKJE</a:t>
                      </a:r>
                    </a:p>
                    <a:p>
                      <a:pPr algn="ctr"/>
                      <a:r>
                        <a:rPr lang="nl-NL" sz="5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FF"/>
                          </a:solidFill>
                          <a:latin typeface="Marker Felt"/>
                          <a:cs typeface="Marker Felt"/>
                        </a:rPr>
                        <a:t>edel</a:t>
                      </a:r>
                      <a:endParaRPr lang="nl-NL" sz="5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FF"/>
                        </a:solidFill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9853"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edel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edel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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09853"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elke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dag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een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lach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elke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dag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een</a:t>
                      </a: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lach</a:t>
                      </a:r>
                    </a:p>
                    <a:p>
                      <a:pPr algn="ctr"/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algn="ctr"/>
                      <a:r>
                        <a:rPr lang="nl-NL" dirty="0" smtClean="0">
                          <a:latin typeface="Marker Felt"/>
                          <a:cs typeface="Marker Felt"/>
                        </a:rPr>
                        <a:t>IKJE</a:t>
                      </a:r>
                      <a:endParaRPr lang="nl-NL" dirty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latin typeface="Marker Felt"/>
                          <a:cs typeface="Marker Felt"/>
                          <a:sym typeface="Wingdings"/>
                        </a:rPr>
                        <a:t></a:t>
                      </a:r>
                      <a:endParaRPr lang="nl-NL" dirty="0" smtClean="0">
                        <a:latin typeface="Marker Felt"/>
                        <a:cs typeface="Marker Felt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Lachebekje 4"/>
          <p:cNvSpPr/>
          <p:nvPr/>
        </p:nvSpPr>
        <p:spPr>
          <a:xfrm>
            <a:off x="1472989" y="1882929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Lachebekje 6"/>
          <p:cNvSpPr/>
          <p:nvPr/>
        </p:nvSpPr>
        <p:spPr>
          <a:xfrm>
            <a:off x="96285" y="259816"/>
            <a:ext cx="1256650" cy="1206844"/>
          </a:xfrm>
          <a:prstGeom prst="smileyFace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Lachebekje 7"/>
          <p:cNvSpPr/>
          <p:nvPr/>
        </p:nvSpPr>
        <p:spPr>
          <a:xfrm>
            <a:off x="1472989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Lachebekje 8"/>
          <p:cNvSpPr/>
          <p:nvPr/>
        </p:nvSpPr>
        <p:spPr>
          <a:xfrm>
            <a:off x="7143041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Lachebekje 9"/>
          <p:cNvSpPr/>
          <p:nvPr/>
        </p:nvSpPr>
        <p:spPr>
          <a:xfrm>
            <a:off x="5722107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Lachebekje 10"/>
          <p:cNvSpPr/>
          <p:nvPr/>
        </p:nvSpPr>
        <p:spPr>
          <a:xfrm>
            <a:off x="4342622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Lachebekje 11"/>
          <p:cNvSpPr/>
          <p:nvPr/>
        </p:nvSpPr>
        <p:spPr>
          <a:xfrm>
            <a:off x="2956063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Lachebekje 13"/>
          <p:cNvSpPr/>
          <p:nvPr/>
        </p:nvSpPr>
        <p:spPr>
          <a:xfrm>
            <a:off x="8603393" y="2035329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Lachebekje 14"/>
          <p:cNvSpPr/>
          <p:nvPr/>
        </p:nvSpPr>
        <p:spPr>
          <a:xfrm>
            <a:off x="8603393" y="259816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Lachebekje 16"/>
          <p:cNvSpPr/>
          <p:nvPr/>
        </p:nvSpPr>
        <p:spPr>
          <a:xfrm>
            <a:off x="7143041" y="2035329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Lachebekje 17"/>
          <p:cNvSpPr/>
          <p:nvPr/>
        </p:nvSpPr>
        <p:spPr>
          <a:xfrm>
            <a:off x="5722107" y="2035329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5-puntige ster 32"/>
          <p:cNvSpPr/>
          <p:nvPr/>
        </p:nvSpPr>
        <p:spPr>
          <a:xfrm>
            <a:off x="43577" y="3666731"/>
            <a:ext cx="1261329" cy="1213943"/>
          </a:xfrm>
          <a:prstGeom prst="star5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5-puntige ster 33"/>
          <p:cNvSpPr/>
          <p:nvPr/>
        </p:nvSpPr>
        <p:spPr>
          <a:xfrm>
            <a:off x="1472989" y="3666731"/>
            <a:ext cx="1261329" cy="1213943"/>
          </a:xfrm>
          <a:prstGeom prst="star5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5" name="Afbeelding 3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1466660"/>
            <a:ext cx="311229" cy="224298"/>
          </a:xfrm>
          <a:prstGeom prst="rect">
            <a:avLst/>
          </a:prstGeom>
        </p:spPr>
      </p:pic>
      <p:pic>
        <p:nvPicPr>
          <p:cNvPr id="36" name="Afbeelding 3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4911799"/>
            <a:ext cx="311229" cy="224298"/>
          </a:xfrm>
          <a:prstGeom prst="rect">
            <a:avLst/>
          </a:prstGeom>
        </p:spPr>
      </p:pic>
      <p:pic>
        <p:nvPicPr>
          <p:cNvPr id="37" name="Afbeelding 3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4911799"/>
            <a:ext cx="311229" cy="224298"/>
          </a:xfrm>
          <a:prstGeom prst="rect">
            <a:avLst/>
          </a:prstGeom>
        </p:spPr>
      </p:pic>
      <p:pic>
        <p:nvPicPr>
          <p:cNvPr id="38" name="Afbeelding 3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41" y="3167374"/>
            <a:ext cx="311229" cy="224298"/>
          </a:xfrm>
          <a:prstGeom prst="rect">
            <a:avLst/>
          </a:prstGeom>
        </p:spPr>
      </p:pic>
      <p:pic>
        <p:nvPicPr>
          <p:cNvPr id="39" name="Afbeelding 3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3167374"/>
            <a:ext cx="311229" cy="224298"/>
          </a:xfrm>
          <a:prstGeom prst="rect">
            <a:avLst/>
          </a:prstGeom>
        </p:spPr>
      </p:pic>
      <p:pic>
        <p:nvPicPr>
          <p:cNvPr id="40" name="Afbeelding 39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83" y="3167374"/>
            <a:ext cx="311229" cy="224298"/>
          </a:xfrm>
          <a:prstGeom prst="rect">
            <a:avLst/>
          </a:prstGeom>
        </p:spPr>
      </p:pic>
      <p:pic>
        <p:nvPicPr>
          <p:cNvPr id="41" name="Afbeelding 40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3167374"/>
            <a:ext cx="311229" cy="224298"/>
          </a:xfrm>
          <a:prstGeom prst="rect">
            <a:avLst/>
          </a:prstGeom>
        </p:spPr>
      </p:pic>
      <p:pic>
        <p:nvPicPr>
          <p:cNvPr id="42" name="Afbeelding 4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85" y="1466660"/>
            <a:ext cx="311229" cy="224298"/>
          </a:xfrm>
          <a:prstGeom prst="rect">
            <a:avLst/>
          </a:prstGeom>
        </p:spPr>
      </p:pic>
      <p:pic>
        <p:nvPicPr>
          <p:cNvPr id="43" name="Afbeelding 4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1466660"/>
            <a:ext cx="311229" cy="224298"/>
          </a:xfrm>
          <a:prstGeom prst="rect">
            <a:avLst/>
          </a:prstGeom>
        </p:spPr>
      </p:pic>
      <p:pic>
        <p:nvPicPr>
          <p:cNvPr id="44" name="Afbeelding 4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043" y="1466660"/>
            <a:ext cx="311229" cy="224298"/>
          </a:xfrm>
          <a:prstGeom prst="rect">
            <a:avLst/>
          </a:prstGeom>
        </p:spPr>
      </p:pic>
      <p:pic>
        <p:nvPicPr>
          <p:cNvPr id="45" name="Afbeelding 4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1466660"/>
            <a:ext cx="311229" cy="224298"/>
          </a:xfrm>
          <a:prstGeom prst="rect">
            <a:avLst/>
          </a:prstGeom>
        </p:spPr>
      </p:pic>
      <p:pic>
        <p:nvPicPr>
          <p:cNvPr id="46" name="Afbeelding 4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1466660"/>
            <a:ext cx="311229" cy="224298"/>
          </a:xfrm>
          <a:prstGeom prst="rect">
            <a:avLst/>
          </a:prstGeom>
        </p:spPr>
      </p:pic>
      <p:pic>
        <p:nvPicPr>
          <p:cNvPr id="47" name="Afbeelding 4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870" y="1466660"/>
            <a:ext cx="311229" cy="224298"/>
          </a:xfrm>
          <a:prstGeom prst="rect">
            <a:avLst/>
          </a:prstGeom>
        </p:spPr>
      </p:pic>
      <p:pic>
        <p:nvPicPr>
          <p:cNvPr id="48" name="Afbeelding 4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870" y="6633702"/>
            <a:ext cx="311229" cy="224298"/>
          </a:xfrm>
          <a:prstGeom prst="rect">
            <a:avLst/>
          </a:prstGeom>
        </p:spPr>
      </p:pic>
      <p:pic>
        <p:nvPicPr>
          <p:cNvPr id="49" name="Afbeelding 4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414" y="4880674"/>
            <a:ext cx="311229" cy="224298"/>
          </a:xfrm>
          <a:prstGeom prst="rect">
            <a:avLst/>
          </a:prstGeom>
        </p:spPr>
      </p:pic>
      <p:pic>
        <p:nvPicPr>
          <p:cNvPr id="50" name="Afbeelding 49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4880674"/>
            <a:ext cx="311229" cy="224298"/>
          </a:xfrm>
          <a:prstGeom prst="rect">
            <a:avLst/>
          </a:prstGeom>
        </p:spPr>
      </p:pic>
      <p:pic>
        <p:nvPicPr>
          <p:cNvPr id="51" name="Afbeelding 50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4911799"/>
            <a:ext cx="311229" cy="224298"/>
          </a:xfrm>
          <a:prstGeom prst="rect">
            <a:avLst/>
          </a:prstGeom>
        </p:spPr>
      </p:pic>
      <p:pic>
        <p:nvPicPr>
          <p:cNvPr id="52" name="Afbeelding 5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83" y="4911799"/>
            <a:ext cx="311229" cy="224298"/>
          </a:xfrm>
          <a:prstGeom prst="rect">
            <a:avLst/>
          </a:prstGeom>
        </p:spPr>
      </p:pic>
      <p:pic>
        <p:nvPicPr>
          <p:cNvPr id="53" name="Afbeelding 5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4911799"/>
            <a:ext cx="311229" cy="224298"/>
          </a:xfrm>
          <a:prstGeom prst="rect">
            <a:avLst/>
          </a:prstGeom>
        </p:spPr>
      </p:pic>
      <p:pic>
        <p:nvPicPr>
          <p:cNvPr id="54" name="Afbeelding 5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201" y="3167374"/>
            <a:ext cx="311229" cy="224298"/>
          </a:xfrm>
          <a:prstGeom prst="rect">
            <a:avLst/>
          </a:prstGeom>
        </p:spPr>
      </p:pic>
      <p:pic>
        <p:nvPicPr>
          <p:cNvPr id="55" name="Afbeelding 54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115" y="6627477"/>
            <a:ext cx="311229" cy="224298"/>
          </a:xfrm>
          <a:prstGeom prst="rect">
            <a:avLst/>
          </a:prstGeom>
        </p:spPr>
      </p:pic>
      <p:pic>
        <p:nvPicPr>
          <p:cNvPr id="56" name="Afbeelding 55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865" y="6633702"/>
            <a:ext cx="311229" cy="224298"/>
          </a:xfrm>
          <a:prstGeom prst="rect">
            <a:avLst/>
          </a:prstGeom>
        </p:spPr>
      </p:pic>
      <p:pic>
        <p:nvPicPr>
          <p:cNvPr id="57" name="Afbeelding 56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34" y="6633702"/>
            <a:ext cx="311229" cy="224298"/>
          </a:xfrm>
          <a:prstGeom prst="rect">
            <a:avLst/>
          </a:prstGeom>
        </p:spPr>
      </p:pic>
      <p:pic>
        <p:nvPicPr>
          <p:cNvPr id="58" name="Afbeelding 57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189" y="3167374"/>
            <a:ext cx="311229" cy="224298"/>
          </a:xfrm>
          <a:prstGeom prst="rect">
            <a:avLst/>
          </a:prstGeom>
        </p:spPr>
      </p:pic>
      <p:pic>
        <p:nvPicPr>
          <p:cNvPr id="59" name="Afbeelding 58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62" y="3167374"/>
            <a:ext cx="311229" cy="224298"/>
          </a:xfrm>
          <a:prstGeom prst="rect">
            <a:avLst/>
          </a:prstGeom>
        </p:spPr>
      </p:pic>
      <p:pic>
        <p:nvPicPr>
          <p:cNvPr id="62" name="Afbeelding 61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56" y="6627477"/>
            <a:ext cx="311229" cy="224298"/>
          </a:xfrm>
          <a:prstGeom prst="rect">
            <a:avLst/>
          </a:prstGeom>
        </p:spPr>
      </p:pic>
      <p:pic>
        <p:nvPicPr>
          <p:cNvPr id="63" name="Afbeelding 62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47" y="6633702"/>
            <a:ext cx="311229" cy="224298"/>
          </a:xfrm>
          <a:prstGeom prst="rect">
            <a:avLst/>
          </a:prstGeom>
        </p:spPr>
      </p:pic>
      <p:pic>
        <p:nvPicPr>
          <p:cNvPr id="64" name="Afbeelding 63" descr="ikj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84" y="6627477"/>
            <a:ext cx="311229" cy="224298"/>
          </a:xfrm>
          <a:prstGeom prst="rect">
            <a:avLst/>
          </a:prstGeom>
        </p:spPr>
      </p:pic>
      <p:sp>
        <p:nvSpPr>
          <p:cNvPr id="65" name="Lachebekje 64"/>
          <p:cNvSpPr/>
          <p:nvPr/>
        </p:nvSpPr>
        <p:spPr>
          <a:xfrm>
            <a:off x="96285" y="1882929"/>
            <a:ext cx="1256650" cy="1206844"/>
          </a:xfrm>
          <a:prstGeom prst="smileyFac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79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thema">
  <a:themeElements>
    <a:clrScheme name="Aangepas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FF"/>
      </a:accent1>
      <a:accent2>
        <a:srgbClr val="00FFFF"/>
      </a:accent2>
      <a:accent3>
        <a:srgbClr val="FF0000"/>
      </a:accent3>
      <a:accent4>
        <a:srgbClr val="00FF00"/>
      </a:accent4>
      <a:accent5>
        <a:srgbClr val="FFFF0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Standaardthema.thmx</Template>
  <TotalTime>39</TotalTime>
  <Words>348</Words>
  <Application>Microsoft Macintosh PowerPoint</Application>
  <PresentationFormat>A4 (210 x 297 mm)</PresentationFormat>
  <Paragraphs>118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Standaardthema</vt:lpstr>
      <vt:lpstr>ikje memory</vt:lpstr>
      <vt:lpstr>PowerPoint-presentatie</vt:lpstr>
      <vt:lpstr>PowerPoint-presentatie</vt:lpstr>
    </vt:vector>
  </TitlesOfParts>
  <Company>Grafisch Vormgever Jaap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ikje memory</dc:title>
  <dc:creator>Jaap van der Heijden</dc:creator>
  <cp:lastModifiedBy>Jaap van der Heijden</cp:lastModifiedBy>
  <cp:revision>5</cp:revision>
  <dcterms:created xsi:type="dcterms:W3CDTF">2014-11-25T17:12:35Z</dcterms:created>
  <dcterms:modified xsi:type="dcterms:W3CDTF">2014-11-25T18:32:27Z</dcterms:modified>
</cp:coreProperties>
</file>